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140" r:id="rId3"/>
    <p:sldId id="1142" r:id="rId4"/>
    <p:sldId id="1162" r:id="rId5"/>
    <p:sldId id="1163" r:id="rId6"/>
    <p:sldId id="1164" r:id="rId7"/>
    <p:sldId id="1165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冲刺训练 </a:t>
            </a: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206605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主要介绍了茶的种类以及茶的重要作用。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语篇导航-DA.eps" descr="id:21474870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27144" y="2336984"/>
            <a:ext cx="1580007" cy="38557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0203" y="758851"/>
            <a:ext cx="10670005" cy="1374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5056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方框中所给词语的适当形式填入短文中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每词仅用一次。</a:t>
            </a:r>
          </a:p>
          <a:p>
            <a:pPr indent="609600" algn="ctr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become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mainly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leaf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healthy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such as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 has been an important part of daily life in China for hundreds of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different kinds of tea,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green tea, black tea, flower tea, and yellow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two rising stars in China’s teacups—white tea and dark tea—are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more and more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popular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Dark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tea is made from rough, old tea leaves which darken to a deep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browun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color during the long fermentation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发酵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process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White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tea is produced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Fujian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Province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local people spread the fresh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out in courtyards and seal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密封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them in jars after they have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dried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Dark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tea and white tea are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drinks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Dark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tea can reduce body fat and lower blood pressure while white tea can slow the process of aging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 bwMode="auto">
          <a:xfrm>
            <a:off x="4078982" y="1305599"/>
            <a:ext cx="4752528" cy="432048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838622" y="4910097"/>
            <a:ext cx="97494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such as</a:t>
            </a:r>
            <a:endParaRPr lang="zh-CN" altLang="en-US" sz="2000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5229200"/>
            <a:ext cx="11485848" cy="1418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考查固定搭配。句意：茶有不同的种类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如绿茶、红茶、花茶和黄茶。根据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“There are different kinds of tea... green tea, black tea, flower tea, and yellow tea.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茶有不同的种类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绿茶、红茶、花茶和黄茶。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此处是列举茶的种类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,such as 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例如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such as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470898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方框中所给词语的适当形式填入短文中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每词仅用一次。</a:t>
            </a:r>
          </a:p>
          <a:p>
            <a:pPr indent="609600" algn="ctr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become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mainly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leaf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healthy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such as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 has been an important part of daily life in China for hundreds of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different kinds of tea,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green tea, black tea, flower tea, and yellow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two rising stars in China’s teacups—white tea and dark tea—are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more and more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popular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Dark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tea is made from rough, old tea leaves which darken to a deep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browun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color during the long fermentation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发酵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process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White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tea is produced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Fujian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Province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local people spread the fresh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out in courtyards and seal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密封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them in jars after they have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dried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Dark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tea and white tea are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drinks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Dark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tea can reduce body fat and lower blood pressure while white tea can slow the process of aging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 bwMode="auto">
          <a:xfrm>
            <a:off x="4078982" y="1252175"/>
            <a:ext cx="4752528" cy="432048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838622" y="4856673"/>
            <a:ext cx="123783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becoming</a:t>
            </a:r>
            <a:endParaRPr lang="zh-CN" altLang="en-US" sz="2000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5175776"/>
            <a:ext cx="11485848" cy="1418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考查动词。句意：但中国茶中的两颗冉冉升起的新星白茶和黑茶正变得越来越受欢迎。根据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“more and more popular”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越来越受欢迎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）并结合语境可知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此处指白茶和黑茶正变得越来越受欢迎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,become 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变得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”,be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动词后用动词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-ing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形式。故填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becoming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8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366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470898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方框中所给词语的适当形式填入短文中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每词仅用一次。</a:t>
            </a:r>
          </a:p>
          <a:p>
            <a:pPr indent="609600" algn="ctr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become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mainly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leaf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healthy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such as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 has been an important part of daily life in China for hundreds of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different kinds of tea,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green tea, black tea, flower tea, and yellow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two rising stars in China’s teacups—white tea and dark tea—are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more and more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popular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Dark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tea is made from rough, old tea leaves which darken to a deep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browun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color during the long fermentation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发酵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process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White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tea is produced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Fujian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Province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local people spread the fresh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out in courtyards and seal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密封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them in jars after they have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dried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Dark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tea and white tea are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drinks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Dark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tea can reduce body fat and lower blood pressure while white tea can slow the process of aging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 bwMode="auto">
          <a:xfrm>
            <a:off x="4078982" y="1252175"/>
            <a:ext cx="4752528" cy="432048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838622" y="4856673"/>
            <a:ext cx="93807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mainly</a:t>
            </a:r>
            <a:endParaRPr lang="zh-CN" altLang="en-US" sz="2000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5280062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考查副词。句意：白茶主要产自福建省。分析句子可知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该句句子成分齐全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因此此处用副词修饰动词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produced,mainly “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主要地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是副词。故填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mainly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8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9531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4050404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方框中所给词语的适当形式填入短文中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每词仅用一次。</a:t>
            </a:r>
          </a:p>
          <a:p>
            <a:pPr indent="609600" algn="ctr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become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mainly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leaf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healthy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such as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 has been an important part of daily life in China for hundreds of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different kinds of tea,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green tea, black tea, flower tea, and yellow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two rising stars in China’s teacups—white tea and dark tea—are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more and more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popular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Dark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tea is made from rough, old tea leaves which darken to a deep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browun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color during the long fermentation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发酵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process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White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tea is produced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Fujian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Province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local people spread the fresh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out in courtyards and seal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密封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them in jars after they have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dried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Dark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tea and white tea are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drinks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Dark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tea can reduce body fat and lower blood pressure while white tea can slow the process of aging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38622" y="4263397"/>
            <a:ext cx="838691" cy="4524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000"/>
              <a:t>leaves</a:t>
            </a:r>
            <a:endParaRPr lang="zh-CN" altLang="en-US" sz="2000" dirty="0"/>
          </a:p>
        </p:txBody>
      </p:sp>
      <p:sp>
        <p:nvSpPr>
          <p:cNvPr id="2" name="矩形 1"/>
          <p:cNvSpPr/>
          <p:nvPr/>
        </p:nvSpPr>
        <p:spPr bwMode="auto">
          <a:xfrm>
            <a:off x="4150990" y="1196752"/>
            <a:ext cx="4680520" cy="360040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lnSpc>
                <a:spcPct val="130000"/>
              </a:lnSpc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686786"/>
            <a:ext cx="11485848" cy="1649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考查名词。句意：当地人把新鲜的叶子铺在院子里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晾干后把它们封在罐子里。根据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local people spread the fresh... out in courtyards and seal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密封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them in jars after they have dried.”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当地人把新鲜的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铺在院子里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晾干后把它们封在罐子里。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）并结合常识可知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此处指把茶树叶子铺在院子里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,leaf 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叶子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此处用名词复数形式。故填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leaves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8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5617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4093428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方框中所给词语的适当形式填入短文中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每词仅用一次。</a:t>
            </a:r>
          </a:p>
          <a:p>
            <a:pPr indent="609600" algn="ctr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become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mainly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leaf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healthy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such as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 has been an important part of daily life in China for hundreds of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different kinds of tea,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green tea, black tea, flower tea, and yellow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two rising stars in China’s teacups—white tea and dark tea—are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more and more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popular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Dark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tea is made from rough, old tea leaves which darken to a deep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browun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color during the long fermentation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发酵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process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White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tea is produced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Fujian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Province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local people spread the fresh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out in courtyards and seal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密封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them in jars after they have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dried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Dark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tea and white tea are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drinks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Dark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tea can reduce body fat and lower blood pressure while white tea can slow the process of aging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38622" y="4212462"/>
            <a:ext cx="995785" cy="4524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000" dirty="0"/>
              <a:t>healthy</a:t>
            </a:r>
            <a:endParaRPr lang="zh-CN" altLang="en-US" sz="2000" dirty="0"/>
          </a:p>
        </p:txBody>
      </p:sp>
      <p:sp>
        <p:nvSpPr>
          <p:cNvPr id="2" name="矩形 1"/>
          <p:cNvSpPr/>
          <p:nvPr/>
        </p:nvSpPr>
        <p:spPr bwMode="auto">
          <a:xfrm>
            <a:off x="4150990" y="1196752"/>
            <a:ext cx="4680520" cy="360040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lnSpc>
                <a:spcPct val="130000"/>
              </a:lnSpc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686786"/>
            <a:ext cx="11485848" cy="1880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考查形容词。句意：黑茶和白茶都是健康的饮品。根据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“Dark tea can reduce body fat and lower blood pressure while white tea can slow the process of aging.”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黑茶可以减少身体脂肪和降低血压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而白茶可以延缓衰老过程。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）并结合常识可知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黑茶和白茶都是健康的饮品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,healthy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健康的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是形容词作定语。故填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healthy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8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934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429</TotalTime>
  <Words>1320</Words>
  <Application>Microsoft Office PowerPoint</Application>
  <PresentationFormat>自定义</PresentationFormat>
  <Paragraphs>33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308124803@qq.com</cp:lastModifiedBy>
  <cp:revision>445</cp:revision>
  <dcterms:created xsi:type="dcterms:W3CDTF">2020-11-06T05:24:00Z</dcterms:created>
  <dcterms:modified xsi:type="dcterms:W3CDTF">2025-09-17T19:46:31Z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